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3" r:id="rId4"/>
    <p:sldId id="280" r:id="rId5"/>
    <p:sldId id="282" r:id="rId6"/>
    <p:sldId id="284" r:id="rId7"/>
    <p:sldId id="257" r:id="rId8"/>
    <p:sldId id="259" r:id="rId9"/>
    <p:sldId id="25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7" r:id="rId27"/>
    <p:sldId id="278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0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0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3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5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6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7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5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0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0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0F83-C30E-43D0-A160-79330B479A0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013C-81D0-4DD1-9E1C-380166C2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4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5657" y="2154329"/>
            <a:ext cx="10080171" cy="2387600"/>
          </a:xfrm>
        </p:spPr>
        <p:txBody>
          <a:bodyPr>
            <a:no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Препоруке за безбедан повратак у школе током трајања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пандемије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6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143"/>
          <a:stretch/>
        </p:blipFill>
        <p:spPr>
          <a:xfrm>
            <a:off x="1466851" y="-15086"/>
            <a:ext cx="9410700" cy="68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1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95" r="515"/>
          <a:stretch/>
        </p:blipFill>
        <p:spPr>
          <a:xfrm>
            <a:off x="1300630" y="0"/>
            <a:ext cx="9471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76" y="0"/>
            <a:ext cx="95038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136" y="0"/>
            <a:ext cx="947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4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20" y="0"/>
            <a:ext cx="95497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031" y="0"/>
            <a:ext cx="94579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84" y="0"/>
            <a:ext cx="9525566" cy="68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4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136" y="0"/>
            <a:ext cx="947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83" y="0"/>
            <a:ext cx="9535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84" y="0"/>
            <a:ext cx="9525566" cy="68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150" y="835759"/>
            <a:ext cx="112204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 доласка у школу проверити телесну температуру.</a:t>
            </a:r>
          </a:p>
          <a:p>
            <a:pPr algn="ctr"/>
            <a:endParaRPr lang="sr-Cyrl-R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R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 долазе са </a:t>
            </a:r>
            <a:r>
              <a:rPr lang="sr-Cyrl-R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маскама</a:t>
            </a:r>
            <a:r>
              <a:rPr lang="sr-Cyrl-R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школу.</a:t>
            </a:r>
          </a:p>
          <a:p>
            <a:pPr algn="ctr"/>
            <a:endParaRPr lang="sr-Cyrl-R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3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20" y="0"/>
            <a:ext cx="95497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4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66" y="0"/>
            <a:ext cx="9533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5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84" y="0"/>
            <a:ext cx="9488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17" y="0"/>
            <a:ext cx="9627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83" y="0"/>
            <a:ext cx="9535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76" y="1"/>
            <a:ext cx="9495374" cy="68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42" y="-1"/>
            <a:ext cx="9560457" cy="688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43" y="0"/>
            <a:ext cx="9519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20" y="0"/>
            <a:ext cx="9556430" cy="686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50" y="304800"/>
            <a:ext cx="116967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Уколико се симптоми појаве пре доласка у школу јавити се у </a:t>
            </a:r>
            <a:r>
              <a:rPr lang="sr-Latn-R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sr-Cyrl-R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амбуланту надлежног дома </a:t>
            </a:r>
            <a:r>
              <a:rPr lang="sr-Cyrl-R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здравља, не одлазити у школу и обавестити надлежну особу у школи.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1752600"/>
            <a:ext cx="11277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Када улазиш и излазиш из школе прати обележена упутства за твој разред.</a:t>
            </a:r>
          </a:p>
          <a:p>
            <a:pPr algn="ctr"/>
            <a:endParaRPr lang="sr-Cyrl-R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50" y="2133600"/>
            <a:ext cx="1181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Ако се не осећаш добро у школи обрати се учитељу или наставнику.</a:t>
            </a:r>
          </a:p>
          <a:p>
            <a:pPr algn="ctr"/>
            <a:endParaRPr lang="sr-Cyrl-R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828800"/>
            <a:ext cx="1082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школи ће бити обезбеђена средства за хигијену и дезинфекцију.</a:t>
            </a:r>
          </a:p>
        </p:txBody>
      </p:sp>
    </p:spTree>
    <p:extLst>
      <p:ext uri="{BB962C8B-B14F-4D97-AF65-F5344CB8AC3E}">
        <p14:creationId xmlns:p14="http://schemas.microsoft.com/office/powerpoint/2010/main" val="23946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2577" t="16666" r="32577" b="8073"/>
          <a:stretch/>
        </p:blipFill>
        <p:spPr>
          <a:xfrm>
            <a:off x="3295651" y="0"/>
            <a:ext cx="588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900" y="514350"/>
            <a:ext cx="1040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 правилно перемо руке?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0695" y="2044362"/>
            <a:ext cx="7507710" cy="42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9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849" t="16656" r="39982" b="5617"/>
          <a:stretch/>
        </p:blipFill>
        <p:spPr>
          <a:xfrm>
            <a:off x="3524250" y="0"/>
            <a:ext cx="5638800" cy="68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5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95</Words>
  <Application>Microsoft Office PowerPoint</Application>
  <PresentationFormat>Widescreen</PresentationFormat>
  <Paragraphs>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Препоруке за безбедан повратак у школе током трајања пандемије COVID-19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Bojana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Препоруке за безбедан повратак у школе током трајања пандемије COVID-19</dc:title>
  <dc:creator>Bojana Ćirić</dc:creator>
  <cp:lastModifiedBy>Olivera</cp:lastModifiedBy>
  <cp:revision>10</cp:revision>
  <dcterms:created xsi:type="dcterms:W3CDTF">2020-08-25T18:20:48Z</dcterms:created>
  <dcterms:modified xsi:type="dcterms:W3CDTF">2020-08-28T13:14:00Z</dcterms:modified>
</cp:coreProperties>
</file>